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319" r:id="rId3"/>
    <p:sldId id="307" r:id="rId4"/>
    <p:sldId id="317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2C"/>
    <a:srgbClr val="615E9A"/>
    <a:srgbClr val="D4D652"/>
    <a:srgbClr val="F2B02F"/>
    <a:srgbClr val="CDB686"/>
    <a:srgbClr val="94BDE5"/>
    <a:srgbClr val="402B53"/>
    <a:srgbClr val="68468B"/>
    <a:srgbClr val="3A5441"/>
    <a:srgbClr val="3C3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2331" autoAdjust="0"/>
  </p:normalViewPr>
  <p:slideViewPr>
    <p:cSldViewPr>
      <p:cViewPr varScale="1">
        <p:scale>
          <a:sx n="84" d="100"/>
          <a:sy n="84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6"/>
    </p:cViewPr>
  </p:sorterViewPr>
  <p:notesViewPr>
    <p:cSldViewPr showGuides="1">
      <p:cViewPr varScale="1">
        <p:scale>
          <a:sx n="91" d="100"/>
          <a:sy n="91" d="100"/>
        </p:scale>
        <p:origin x="-624" y="-108"/>
      </p:cViewPr>
      <p:guideLst>
        <p:guide orient="horz" pos="2207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985" cy="350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928" y="0"/>
            <a:ext cx="4028985" cy="350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926DC-C34F-421A-ACE5-6E20E6712288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6658294"/>
            <a:ext cx="9296400" cy="350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600" smtClean="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  <a:endParaRPr lang="en-US" sz="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928" y="6658294"/>
            <a:ext cx="4028985" cy="350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9E055-C25F-46F7-9789-838019C17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146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02BD9-51FA-4910-A824-A11CA7F76F9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6658663"/>
            <a:ext cx="929640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smtClean="0"/>
              <a:t>Open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CA3D-5882-497C-9ED3-6B30E09239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202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658663"/>
            <a:ext cx="9296400" cy="350520"/>
          </a:xfrm>
        </p:spPr>
        <p:txBody>
          <a:bodyPr/>
          <a:lstStyle/>
          <a:p>
            <a:r>
              <a:rPr lang="en-US" smtClean="0"/>
              <a:t>Open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CA3D-5882-497C-9ED3-6B30E09239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3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658663"/>
            <a:ext cx="9296400" cy="350520"/>
          </a:xfrm>
        </p:spPr>
        <p:txBody>
          <a:bodyPr/>
          <a:lstStyle/>
          <a:p>
            <a:r>
              <a:rPr lang="en-US" smtClean="0"/>
              <a:t>Open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CA3D-5882-497C-9ED3-6B30E09239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53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658663"/>
            <a:ext cx="9296400" cy="350520"/>
          </a:xfrm>
        </p:spPr>
        <p:txBody>
          <a:bodyPr/>
          <a:lstStyle/>
          <a:p>
            <a:r>
              <a:rPr lang="en-US" smtClean="0"/>
              <a:t>Open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CA3D-5882-497C-9ED3-6B30E09239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/>
          <a:srcRect l="17397" r="8127" b="31018"/>
          <a:stretch/>
        </p:blipFill>
        <p:spPr>
          <a:xfrm>
            <a:off x="-1" y="1371601"/>
            <a:ext cx="9144001" cy="5486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334016" cy="1524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533400"/>
          </a:xfrm>
        </p:spPr>
        <p:txBody>
          <a:bodyPr>
            <a:no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304800" y="2286000"/>
            <a:ext cx="5638800" cy="533400"/>
          </a:xfrm>
        </p:spPr>
        <p:txBody>
          <a:bodyPr/>
          <a:lstStyle>
            <a:lvl1pPr marL="0" indent="0">
              <a:buNone/>
              <a:defRPr>
                <a:solidFill>
                  <a:srgbClr val="00B1A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800600" y="57150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</a:t>
            </a:r>
            <a:r>
              <a:rPr lang="en-US" sz="800" b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2014 PETROLIAM NASIONAL BERHAD (PETRONAS)</a:t>
            </a:r>
          </a:p>
          <a:p>
            <a:endParaRPr lang="en-US" sz="8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8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rights reserved. No part of this document may be reproduced, stored in a retrieval system or transmitted in any form or by any means (electronic, mechanical, photocopying, recording or otherwise) without the permission of the copyright owner.</a:t>
            </a:r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2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2" r="24419" b="17951"/>
          <a:stretch/>
        </p:blipFill>
        <p:spPr>
          <a:xfrm flipH="1">
            <a:off x="0" y="0"/>
            <a:ext cx="4953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334016" cy="1524000"/>
          </a:xfrm>
          <a:prstGeom prst="rect">
            <a:avLst/>
          </a:prstGeom>
        </p:spPr>
      </p:pic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2209800" y="1905000"/>
            <a:ext cx="6439416" cy="5334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2209800" y="2514600"/>
            <a:ext cx="5638800" cy="533400"/>
          </a:xfrm>
        </p:spPr>
        <p:txBody>
          <a:bodyPr/>
          <a:lstStyle>
            <a:lvl1pPr marL="0" indent="0">
              <a:buNone/>
              <a:defRPr>
                <a:solidFill>
                  <a:srgbClr val="00B1A9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6754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1676400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8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8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79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Page_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l="17397" r="8127" b="31018"/>
          <a:stretch/>
        </p:blipFill>
        <p:spPr>
          <a:xfrm>
            <a:off x="-1" y="1371601"/>
            <a:ext cx="9144001" cy="5486400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>
          <a:xfrm>
            <a:off x="304800" y="1981200"/>
            <a:ext cx="8229600" cy="533400"/>
          </a:xfrm>
        </p:spPr>
        <p:txBody>
          <a:bodyPr>
            <a:noAutofit/>
          </a:bodyPr>
          <a:lstStyle>
            <a:lvl1pPr>
              <a:defRPr sz="34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334016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075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609600" y="6366302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00" b="0" i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 Title (acronym) ;</a:t>
            </a:r>
          </a:p>
          <a:p>
            <a:pPr algn="l"/>
            <a:r>
              <a:rPr lang="en-US" sz="700" b="0" i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Division</a:t>
            </a:r>
            <a:r>
              <a:rPr lang="en-US" sz="700" b="0" i="0" baseline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Name/OPU/HCU/BU (acronym) ;</a:t>
            </a:r>
          </a:p>
          <a:p>
            <a:pPr algn="l"/>
            <a:r>
              <a:rPr lang="en-US" sz="700" b="0" i="0" baseline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of Presenter</a:t>
            </a:r>
            <a:endParaRPr lang="en-US" sz="700" b="0" i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72200"/>
            <a:ext cx="533607" cy="6096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200400" y="6581745"/>
            <a:ext cx="2667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0" i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©Petroliam </a:t>
            </a:r>
            <a:r>
              <a:rPr lang="en-US" sz="700" b="0" i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Nasional</a:t>
            </a:r>
            <a:r>
              <a:rPr lang="en-US" sz="700" b="0" i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700" b="0" i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Berhad</a:t>
            </a:r>
            <a:r>
              <a:rPr lang="en-US" sz="700" b="0" i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(PETRONAS) 2014</a:t>
            </a:r>
            <a:endParaRPr lang="en-US" sz="700" b="0" i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0" y="6581745"/>
            <a:ext cx="914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CE5007E-5B56-4F93-B63B-6CA4521F869C}" type="slidenum">
              <a:rPr lang="en-US" sz="700" b="0" i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700" b="0" i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2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9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B1A9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229600" cy="1295400"/>
          </a:xfrm>
        </p:spPr>
        <p:txBody>
          <a:bodyPr/>
          <a:lstStyle/>
          <a:p>
            <a:pPr algn="ctr"/>
            <a:r>
              <a:rPr lang="en-MY" dirty="0" smtClean="0"/>
              <a:t>MATHEMATICA FOR CAGD</a:t>
            </a:r>
            <a:endParaRPr lang="en-MY" dirty="0"/>
          </a:p>
        </p:txBody>
      </p:sp>
      <p:sp>
        <p:nvSpPr>
          <p:cNvPr id="4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660634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  <a:endParaRPr lang="en-US" sz="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body" sz="quarter" idx="10"/>
          </p:nvPr>
        </p:nvSpPr>
        <p:spPr>
          <a:xfrm>
            <a:off x="381000" y="2895600"/>
            <a:ext cx="6934200" cy="2590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Samsul Ariffin Bin Abdul </a:t>
            </a:r>
            <a:r>
              <a:rPr lang="en-US" sz="2400" b="1" dirty="0" smtClean="0"/>
              <a:t>Karim</a:t>
            </a:r>
          </a:p>
          <a:p>
            <a:r>
              <a:rPr lang="en-US" sz="2400" b="1" dirty="0"/>
              <a:t>Department </a:t>
            </a:r>
            <a:r>
              <a:rPr lang="en-US" sz="2400" b="1" dirty="0" smtClean="0"/>
              <a:t>of Fundamental </a:t>
            </a:r>
            <a:r>
              <a:rPr lang="en-US" sz="2400" b="1" dirty="0"/>
              <a:t>and Applied </a:t>
            </a:r>
            <a:r>
              <a:rPr lang="en-US" sz="2400" b="1" dirty="0" smtClean="0"/>
              <a:t>Sciences, </a:t>
            </a:r>
            <a:r>
              <a:rPr lang="en-US" sz="2400" b="1" dirty="0" err="1"/>
              <a:t>Universiti</a:t>
            </a:r>
            <a:r>
              <a:rPr lang="en-US" sz="2400" b="1" dirty="0"/>
              <a:t> </a:t>
            </a:r>
            <a:r>
              <a:rPr lang="en-US" sz="2400" b="1" dirty="0" err="1"/>
              <a:t>Teknologi</a:t>
            </a:r>
            <a:r>
              <a:rPr lang="en-US" sz="2400" b="1" dirty="0"/>
              <a:t> PETRONAS, Bandar Seri Iskandar, 32610, Perak </a:t>
            </a:r>
            <a:r>
              <a:rPr lang="en-US" sz="2400" b="1" dirty="0" err="1"/>
              <a:t>Darul</a:t>
            </a:r>
            <a:r>
              <a:rPr lang="en-US" sz="2400" b="1" dirty="0"/>
              <a:t> Ridzuan, </a:t>
            </a:r>
          </a:p>
          <a:p>
            <a:r>
              <a:rPr lang="en-US" sz="2400" b="1" dirty="0"/>
              <a:t>Malaysia.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4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OUTLINE:</a:t>
            </a:r>
            <a:endParaRPr lang="en-US" dirty="0"/>
          </a:p>
        </p:txBody>
      </p:sp>
      <p:sp>
        <p:nvSpPr>
          <p:cNvPr id="2" name="BJPseudoFooter"/>
          <p:cNvSpPr txBox="1"/>
          <p:nvPr>
            <p:custDataLst>
              <p:tags r:id="rId2"/>
            </p:custDataLst>
          </p:nvPr>
        </p:nvSpPr>
        <p:spPr>
          <a:xfrm>
            <a:off x="127000" y="6660634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  <a:endParaRPr lang="en-US" sz="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2600" b="1" dirty="0" err="1" smtClean="0">
                <a:solidFill>
                  <a:schemeClr val="tx2"/>
                </a:solidFill>
              </a:rPr>
              <a:t>Mathematica</a:t>
            </a:r>
            <a:r>
              <a:rPr lang="en-GB" altLang="en-US" sz="2600" b="1" dirty="0" smtClean="0">
                <a:solidFill>
                  <a:schemeClr val="tx2"/>
                </a:solidFill>
              </a:rPr>
              <a:t> </a:t>
            </a:r>
            <a:endParaRPr lang="en-GB" alt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600" b="1" dirty="0" smtClean="0">
                <a:solidFill>
                  <a:schemeClr val="tx2"/>
                </a:solidFill>
              </a:rPr>
              <a:t>B-spline curves and surfaces </a:t>
            </a:r>
            <a:endParaRPr lang="en-GB" altLang="en-US" sz="26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GB" altLang="en-US" sz="2600" b="1" dirty="0" smtClean="0">
                <a:solidFill>
                  <a:schemeClr val="tx2"/>
                </a:solidFill>
              </a:rPr>
              <a:t>Examples B-spline applications in CAGD</a:t>
            </a:r>
            <a:endParaRPr lang="en-GB" altLang="en-US" sz="2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" name="BJPseudoFooter"/>
          <p:cNvSpPr txBox="1"/>
          <p:nvPr>
            <p:custDataLst>
              <p:tags r:id="rId1"/>
            </p:custDataLst>
          </p:nvPr>
        </p:nvSpPr>
        <p:spPr>
          <a:xfrm>
            <a:off x="127000" y="6660634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 smtClean="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  <a:endParaRPr lang="en-US" sz="6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PETRONAS Default Template">
  <a:themeElements>
    <a:clrScheme name="PETRONAS">
      <a:dk1>
        <a:srgbClr val="333333"/>
      </a:dk1>
      <a:lt1>
        <a:srgbClr val="FFFFFF"/>
      </a:lt1>
      <a:dk2>
        <a:srgbClr val="00B1A9"/>
      </a:dk2>
      <a:lt2>
        <a:srgbClr val="FFFFFF"/>
      </a:lt2>
      <a:accent1>
        <a:srgbClr val="402B53"/>
      </a:accent1>
      <a:accent2>
        <a:srgbClr val="68468B"/>
      </a:accent2>
      <a:accent3>
        <a:srgbClr val="615E9A"/>
      </a:accent3>
      <a:accent4>
        <a:srgbClr val="94BDE5"/>
      </a:accent4>
      <a:accent5>
        <a:srgbClr val="3A5441"/>
      </a:accent5>
      <a:accent6>
        <a:srgbClr val="D4D652"/>
      </a:accent6>
      <a:hlink>
        <a:srgbClr val="0000FF"/>
      </a:hlink>
      <a:folHlink>
        <a:srgbClr val="800080"/>
      </a:folHlink>
    </a:clrScheme>
    <a:fontScheme name="PETRONAS">
      <a:majorFont>
        <a:latin typeface="Museo Sans 9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S_POWERPOINT_2014_Verdana (cropped).pptx" id="{4F3C02E4-4AD6-476C-A6BE-40B09D8BD9D3}" vid="{BD33EC4C-5F21-4062-9DFF-AC0D9EE6A6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TRONAS">
    <a:dk1>
      <a:srgbClr val="333333"/>
    </a:dk1>
    <a:lt1>
      <a:srgbClr val="FFFFFF"/>
    </a:lt1>
    <a:dk2>
      <a:srgbClr val="00B1A9"/>
    </a:dk2>
    <a:lt2>
      <a:srgbClr val="FFFFFF"/>
    </a:lt2>
    <a:accent1>
      <a:srgbClr val="402B53"/>
    </a:accent1>
    <a:accent2>
      <a:srgbClr val="68468B"/>
    </a:accent2>
    <a:accent3>
      <a:srgbClr val="615E9A"/>
    </a:accent3>
    <a:accent4>
      <a:srgbClr val="94BDE5"/>
    </a:accent4>
    <a:accent5>
      <a:srgbClr val="3A5441"/>
    </a:accent5>
    <a:accent6>
      <a:srgbClr val="D4D652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894df29-9e07-45ae-95a6-4e7eb881815a">
  <element uid="156167bd-046a-459b-9d5a-a42ee179a501" value=""/>
  <element uid="01a40373-b9dd-4b9b-9ec4-eb7a27c52a46" value=""/>
  <element uid="88b1ccf5-78db-4d3a-a0cb-abb5249bc791" value=""/>
</sisl>
</file>

<file path=customXml/itemProps1.xml><?xml version="1.0" encoding="utf-8"?>
<ds:datastoreItem xmlns:ds="http://schemas.openxmlformats.org/officeDocument/2006/customXml" ds:itemID="{5E824FCD-434D-4AA7-908C-DB6821F467F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</TotalTime>
  <Words>55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Museo Sans 300</vt:lpstr>
      <vt:lpstr>Verdana</vt:lpstr>
      <vt:lpstr>PETRONAS Default Template</vt:lpstr>
      <vt:lpstr>MATHEMATICA FOR CAGD</vt:lpstr>
      <vt:lpstr>OUTLINE: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TRAINEE OF FACILITATOR AND MENTOR (TOFM)</dc:title>
  <dc:creator>Samsul Ariffin B A Karim (ACADEMIC/UTP)</dc:creator>
  <cp:keywords>P37r0n45DCS_OpenExternal</cp:keywords>
  <cp:lastModifiedBy>Samsul Ariffin B A Karim (ACADEMIC/UTP)</cp:lastModifiedBy>
  <cp:revision>23</cp:revision>
  <cp:lastPrinted>2014-04-08T03:31:13Z</cp:lastPrinted>
  <dcterms:created xsi:type="dcterms:W3CDTF">2015-11-12T08:09:23Z</dcterms:created>
  <dcterms:modified xsi:type="dcterms:W3CDTF">2016-11-04T09:16:06Z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7c52ee7b-8178-4824-9acf-aa076ab01252</vt:lpwstr>
  </property>
  <property fmtid="{D5CDD505-2E9C-101B-9397-08002B2CF9AE}" pid="3" name="bjSaver">
    <vt:lpwstr>LD7xPTnYkW2hrWayLTSFQn0WAP+/O7x1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policy="a894df29-9e07-45ae-95a6-4e7eb881815a" xmlns="http://www.boldonjames.com/2008/01/sie/i</vt:lpwstr>
  </property>
  <property fmtid="{D5CDD505-2E9C-101B-9397-08002B2CF9AE}" pid="5" name="bjDocumentLabelXML-0">
    <vt:lpwstr>nternal/label"&gt;&lt;element uid="156167bd-046a-459b-9d5a-a42ee179a501" value="" /&gt;&lt;element uid="01a40373-b9dd-4b9b-9ec4-eb7a27c52a46" value="" /&gt;&lt;element uid="88b1ccf5-78db-4d3a-a0cb-abb5249bc791" value="" /&gt;&lt;/sisl&gt;</vt:lpwstr>
  </property>
  <property fmtid="{D5CDD505-2E9C-101B-9397-08002B2CF9AE}" pid="6" name="bjDocumentSecurityLabel">
    <vt:lpwstr>[Open] </vt:lpwstr>
  </property>
  <property fmtid="{D5CDD505-2E9C-101B-9397-08002B2CF9AE}" pid="7" name="DCSMetadata">
    <vt:lpwstr>P37r0n45DCS_OpenExternal</vt:lpwstr>
  </property>
</Properties>
</file>